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2.png"/><Relationship Id="rId4" Type="http://schemas.openxmlformats.org/officeDocument/2006/relationships/audio" Target="../media/media3.m4a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2FF9-01AF-B3D0-CB81-57E0E7DD76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’est Ma famille</a:t>
            </a:r>
          </a:p>
        </p:txBody>
      </p:sp>
      <p:pic>
        <p:nvPicPr>
          <p:cNvPr id="4" name="Audio Recording 17 May 2024 at 4:24:53 p.m.">
            <a:hlinkClick r:id="" action="ppaction://media"/>
            <a:extLst>
              <a:ext uri="{FF2B5EF4-FFF2-40B4-BE49-F238E27FC236}">
                <a16:creationId xmlns:a16="http://schemas.microsoft.com/office/drawing/2014/main" id="{2448ED84-E891-CB24-7943-51E36B86C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496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B9EB-DF4A-03E1-BE10-AFD4154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Grand-Parents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E58F7-7C77-5166-F403-80EB960BB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67616"/>
          <a:stretch/>
        </p:blipFill>
        <p:spPr>
          <a:xfrm>
            <a:off x="6886575" y="2016125"/>
            <a:ext cx="1164444" cy="3449638"/>
          </a:xfrm>
          <a:prstGeom prst="rect">
            <a:avLst/>
          </a:prstGeom>
        </p:spPr>
      </p:pic>
      <p:pic>
        <p:nvPicPr>
          <p:cNvPr id="12" name="Picture 11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ED332BF-903F-15E0-1F93-00796F791D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279" r="36688"/>
          <a:stretch/>
        </p:blipFill>
        <p:spPr>
          <a:xfrm>
            <a:off x="5815014" y="2033113"/>
            <a:ext cx="800101" cy="3483828"/>
          </a:xfrm>
          <a:prstGeom prst="rect">
            <a:avLst/>
          </a:prstGeom>
        </p:spPr>
      </p:pic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DD69E8B-F793-1268-EF0A-9F6ED97769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13" r="59905"/>
          <a:stretch/>
        </p:blipFill>
        <p:spPr>
          <a:xfrm>
            <a:off x="4457699" y="2016125"/>
            <a:ext cx="1042987" cy="3500816"/>
          </a:xfrm>
          <a:prstGeom prst="rect">
            <a:avLst/>
          </a:prstGeom>
        </p:spPr>
      </p:pic>
      <p:pic>
        <p:nvPicPr>
          <p:cNvPr id="23" name="Audio Recording 17 May 2024 at 5:36:54 p.m.">
            <a:hlinkClick r:id="" action="ppaction://media"/>
            <a:extLst>
              <a:ext uri="{FF2B5EF4-FFF2-40B4-BE49-F238E27FC236}">
                <a16:creationId xmlns:a16="http://schemas.microsoft.com/office/drawing/2014/main" id="{CD0E2E73-1D35-5C95-48AA-FDDACE946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86575" y="4806565"/>
            <a:ext cx="812800" cy="812800"/>
          </a:xfrm>
          <a:prstGeom prst="rect">
            <a:avLst/>
          </a:prstGeom>
        </p:spPr>
      </p:pic>
      <p:pic>
        <p:nvPicPr>
          <p:cNvPr id="24" name="Audio Recording 17 May 2024 at 5:37:55 p.m.">
            <a:hlinkClick r:id="" action="ppaction://media"/>
            <a:extLst>
              <a:ext uri="{FF2B5EF4-FFF2-40B4-BE49-F238E27FC236}">
                <a16:creationId xmlns:a16="http://schemas.microsoft.com/office/drawing/2014/main" id="{FA7EECA9-04E4-4EB8-47C4-A3E1A9C510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72146" y="1892232"/>
            <a:ext cx="812800" cy="812800"/>
          </a:xfrm>
          <a:prstGeom prst="rect">
            <a:avLst/>
          </a:prstGeom>
        </p:spPr>
      </p:pic>
      <p:pic>
        <p:nvPicPr>
          <p:cNvPr id="26" name="Audio Recording 17 May 2024 at 5:47:50 p.m.">
            <a:hlinkClick r:id="" action="ppaction://media"/>
            <a:extLst>
              <a:ext uri="{FF2B5EF4-FFF2-40B4-BE49-F238E27FC236}">
                <a16:creationId xmlns:a16="http://schemas.microsoft.com/office/drawing/2014/main" id="{F714432F-A3EC-AECE-E0DB-94D078F19C9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17216" y="48665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866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89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49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4012-3F7C-E439-4A72-AF68B57E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b="0" i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partie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de la </a:t>
            </a:r>
            <a:r>
              <a:rPr lang="en-US" b="0" i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famille</a:t>
            </a:r>
            <a:endParaRPr lang="en-MX" dirty="0"/>
          </a:p>
        </p:txBody>
      </p:sp>
      <p:pic>
        <p:nvPicPr>
          <p:cNvPr id="5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7205DAAF-BC84-3D1F-0903-27960971E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84066"/>
          <a:stretch/>
        </p:blipFill>
        <p:spPr>
          <a:xfrm>
            <a:off x="1237381" y="1994691"/>
            <a:ext cx="732896" cy="3449638"/>
          </a:xfrm>
        </p:spPr>
      </p:pic>
      <p:pic>
        <p:nvPicPr>
          <p:cNvPr id="7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69131403-B4BF-86E1-FFC8-306874FCB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44" t="4707" r="73816" b="-4707"/>
          <a:stretch/>
        </p:blipFill>
        <p:spPr>
          <a:xfrm>
            <a:off x="2680209" y="1998661"/>
            <a:ext cx="476979" cy="3598863"/>
          </a:xfrm>
          <a:prstGeom prst="rect">
            <a:avLst/>
          </a:prstGeom>
        </p:spPr>
      </p:pic>
      <p:pic>
        <p:nvPicPr>
          <p:cNvPr id="10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FA8A5FB0-6CE3-0554-E6E7-7B628F1491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74" r="49155" b="55730"/>
          <a:stretch/>
        </p:blipFill>
        <p:spPr>
          <a:xfrm>
            <a:off x="5026966" y="2087561"/>
            <a:ext cx="476980" cy="1527176"/>
          </a:xfrm>
          <a:prstGeom prst="rect">
            <a:avLst/>
          </a:prstGeom>
        </p:spPr>
      </p:pic>
      <p:pic>
        <p:nvPicPr>
          <p:cNvPr id="11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77BDA3E7-191D-6178-789A-C2CC9FDC23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36" r="40857"/>
          <a:stretch/>
        </p:blipFill>
        <p:spPr>
          <a:xfrm>
            <a:off x="6138454" y="2073274"/>
            <a:ext cx="372897" cy="3449638"/>
          </a:xfrm>
          <a:prstGeom prst="rect">
            <a:avLst/>
          </a:prstGeom>
        </p:spPr>
      </p:pic>
      <p:pic>
        <p:nvPicPr>
          <p:cNvPr id="12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5340EA6B-5ADF-C7EB-6F3E-D34DCCEDC2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143" r="33035" b="55730"/>
          <a:stretch/>
        </p:blipFill>
        <p:spPr>
          <a:xfrm>
            <a:off x="7039369" y="2066923"/>
            <a:ext cx="359797" cy="1527176"/>
          </a:xfrm>
          <a:prstGeom prst="rect">
            <a:avLst/>
          </a:prstGeom>
        </p:spPr>
      </p:pic>
      <p:pic>
        <p:nvPicPr>
          <p:cNvPr id="13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86B4073F-256E-BF7D-D376-78DEADA4DA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3" r="28773"/>
          <a:stretch/>
        </p:blipFill>
        <p:spPr>
          <a:xfrm>
            <a:off x="8165791" y="2095498"/>
            <a:ext cx="262345" cy="3449638"/>
          </a:xfrm>
          <a:prstGeom prst="rect">
            <a:avLst/>
          </a:prstGeom>
        </p:spPr>
      </p:pic>
      <p:pic>
        <p:nvPicPr>
          <p:cNvPr id="14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760C0751-A3A2-A779-334B-3942708A82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605" r="21288"/>
          <a:stretch/>
        </p:blipFill>
        <p:spPr>
          <a:xfrm>
            <a:off x="9464857" y="2119481"/>
            <a:ext cx="372897" cy="3449638"/>
          </a:xfrm>
          <a:prstGeom prst="rect">
            <a:avLst/>
          </a:prstGeom>
        </p:spPr>
      </p:pic>
      <p:pic>
        <p:nvPicPr>
          <p:cNvPr id="15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239C310F-6590-1366-0E81-2B086C994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38" r="15154" b="60700"/>
          <a:stretch/>
        </p:blipFill>
        <p:spPr>
          <a:xfrm>
            <a:off x="10449200" y="2055810"/>
            <a:ext cx="372897" cy="1355726"/>
          </a:xfrm>
          <a:prstGeom prst="rect">
            <a:avLst/>
          </a:prstGeom>
        </p:spPr>
      </p:pic>
      <p:pic>
        <p:nvPicPr>
          <p:cNvPr id="16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C3BE89E4-FA55-A1B1-A85E-15D6F839DB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38" t="35158" r="15154"/>
          <a:stretch/>
        </p:blipFill>
        <p:spPr>
          <a:xfrm>
            <a:off x="10461906" y="3360737"/>
            <a:ext cx="372897" cy="2236787"/>
          </a:xfrm>
          <a:prstGeom prst="rect">
            <a:avLst/>
          </a:prstGeom>
        </p:spPr>
      </p:pic>
      <p:pic>
        <p:nvPicPr>
          <p:cNvPr id="17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B1B8CCD3-B525-B2FA-C1D0-6A0708610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99" t="44270" r="32750"/>
          <a:stretch/>
        </p:blipFill>
        <p:spPr>
          <a:xfrm>
            <a:off x="7041554" y="3600450"/>
            <a:ext cx="388684" cy="1922462"/>
          </a:xfrm>
          <a:prstGeom prst="rect">
            <a:avLst/>
          </a:prstGeom>
        </p:spPr>
      </p:pic>
      <p:pic>
        <p:nvPicPr>
          <p:cNvPr id="18" name="Content Placeholder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4FAF3429-16E3-0D6A-18F2-ECBBDE104B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74" t="44270" r="49155"/>
          <a:stretch/>
        </p:blipFill>
        <p:spPr>
          <a:xfrm>
            <a:off x="5039673" y="3594099"/>
            <a:ext cx="476979" cy="1922462"/>
          </a:xfrm>
          <a:prstGeom prst="rect">
            <a:avLst/>
          </a:prstGeom>
        </p:spPr>
      </p:pic>
      <p:pic>
        <p:nvPicPr>
          <p:cNvPr id="22" name="Picture 21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AB519276-EC29-2451-D1A8-44EB36EFD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5" r="56911" b="62531"/>
          <a:stretch/>
        </p:blipFill>
        <p:spPr>
          <a:xfrm>
            <a:off x="3848192" y="1978020"/>
            <a:ext cx="795462" cy="1355726"/>
          </a:xfrm>
          <a:prstGeom prst="rect">
            <a:avLst/>
          </a:prstGeom>
        </p:spPr>
      </p:pic>
      <p:pic>
        <p:nvPicPr>
          <p:cNvPr id="23" name="Picture 22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BA6F80C7-3DA4-7E43-D8D8-36F1E01DED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16" t="38182" r="61232"/>
          <a:stretch/>
        </p:blipFill>
        <p:spPr>
          <a:xfrm>
            <a:off x="3736778" y="3333746"/>
            <a:ext cx="782825" cy="2236787"/>
          </a:xfrm>
          <a:prstGeom prst="rect">
            <a:avLst/>
          </a:prstGeom>
        </p:spPr>
      </p:pic>
      <p:pic>
        <p:nvPicPr>
          <p:cNvPr id="32" name="Audio Recording 17 May 2024 at 6:38:04 p.m.">
            <a:hlinkClick r:id="" action="ppaction://media"/>
            <a:extLst>
              <a:ext uri="{FF2B5EF4-FFF2-40B4-BE49-F238E27FC236}">
                <a16:creationId xmlns:a16="http://schemas.microsoft.com/office/drawing/2014/main" id="{9287F25C-460C-A949-0A9C-0E6612946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21366" y="5767830"/>
            <a:ext cx="812800" cy="812800"/>
          </a:xfrm>
          <a:prstGeom prst="rect">
            <a:avLst/>
          </a:prstGeom>
        </p:spPr>
      </p:pic>
      <p:pic>
        <p:nvPicPr>
          <p:cNvPr id="33" name="Audio Recording 17 May 2024 at 6:47:31 p.m.">
            <a:hlinkClick r:id="" action="ppaction://media"/>
            <a:extLst>
              <a:ext uri="{FF2B5EF4-FFF2-40B4-BE49-F238E27FC236}">
                <a16:creationId xmlns:a16="http://schemas.microsoft.com/office/drawing/2014/main" id="{7303EF9D-FE17-9C0E-7ACC-479F0A98AE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3615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f553da26-04fc-4848-a738-5684ab93d77b}" enabled="1" method="Standard" siteId="{5d638bf1-7afd-4f6e-a308-2245d53ac2d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250</TotalTime>
  <Words>10</Words>
  <Application>Microsoft Macintosh PowerPoint</Application>
  <PresentationFormat>Widescreen</PresentationFormat>
  <Paragraphs>3</Paragraphs>
  <Slides>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</vt:lpstr>
      <vt:lpstr>Gill Sans MT</vt:lpstr>
      <vt:lpstr>Gallery</vt:lpstr>
      <vt:lpstr>C’est Ma famille</vt:lpstr>
      <vt:lpstr>Grand-Parents</vt:lpstr>
      <vt:lpstr> partie de la famille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MARLENE JOSSUE MUGA AVILA</dc:creator>
  <cp:lastModifiedBy>MARLENE JOSSUE MUGA AVILA</cp:lastModifiedBy>
  <cp:revision>2</cp:revision>
  <dcterms:created xsi:type="dcterms:W3CDTF">2024-05-17T20:37:29Z</dcterms:created>
  <dcterms:modified xsi:type="dcterms:W3CDTF">2024-05-18T00:47:46Z</dcterms:modified>
</cp:coreProperties>
</file>